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3" r:id="rId2"/>
  </p:sldMasterIdLst>
  <p:notesMasterIdLst>
    <p:notesMasterId r:id="rId7"/>
  </p:notesMasterIdLst>
  <p:handoutMasterIdLst>
    <p:handoutMasterId r:id="rId8"/>
  </p:handoutMasterIdLst>
  <p:sldIdLst>
    <p:sldId id="256" r:id="rId3"/>
    <p:sldId id="267" r:id="rId4"/>
    <p:sldId id="269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FCB66-4D27-7B13-9CFB-1A1B81EF6BEE}" name="Melissa abdelbost" initials="Ma" userId="S::m.abdelbost@dissidentia.fr::de1d9034-83da-4539-bdd6-c7a8e1fc1865" providerId="AD"/>
  <p188:author id="{D42B38D2-8768-1425-7D16-EF7DAB485055}" name="Amandine BESSIERE" initials="AB" userId="S::amandine@siyoo.onmicrosoft.com::2bf206f1-1422-4826-a8ac-b586de170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D1"/>
    <a:srgbClr val="392051"/>
    <a:srgbClr val="FFCA28"/>
    <a:srgbClr val="0DB1FF"/>
    <a:srgbClr val="3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/>
    <p:restoredTop sz="97672"/>
  </p:normalViewPr>
  <p:slideViewPr>
    <p:cSldViewPr snapToGrid="0">
      <p:cViewPr varScale="1">
        <p:scale>
          <a:sx n="110" d="100"/>
          <a:sy n="110" d="100"/>
        </p:scale>
        <p:origin x="114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C6764D33-84C2-A4EB-1D47-2357D916F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73A732B-B700-3C34-E811-BC6C3603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F5286-7E5B-2647-9B55-34986AA6A33E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1AFF5DE-71D0-0F5F-9AF7-AF4174A82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C82FE7A-DCB3-0596-0968-ED5C73D81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6E93-0387-9346-94EA-286DB4A7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CEAC-E6C5-1648-BC03-78AD1CD92659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8DA3-61E9-B140-BD1B-600795C84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xmlns="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xmlns="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xmlns="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97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xmlns="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12124944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xmlns="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xmlns="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621951"/>
            <a:ext cx="5173218" cy="259715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xmlns="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xmlns="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8224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xmlns="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xmlns="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xmlns="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0948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xmlns="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xmlns="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xmlns="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146493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xmlns="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xmlns="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xmlns="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xmlns="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247219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xmlns="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xmlns="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23441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xmlns="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3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xmlns="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6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xmlns="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xmlns="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021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xmlns="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xmlns="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xmlns="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361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xmlns="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xmlns="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xmlns="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xmlns="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25548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xmlns="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xmlns="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30646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xmlns="" id="{4A74D597-5C77-959B-72A2-51565C41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" y="0"/>
            <a:ext cx="12192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xmlns="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8271" y="3538231"/>
            <a:ext cx="609468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xmlns="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271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xmlns="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4783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xmlns="" id="{82310C9B-DB75-EE27-A63B-31208E57C702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797967F6-6846-6566-E477-F370DB3DD460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77052AEC-A874-D32E-A51B-24C44B59A267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4063069" cy="2658454"/>
          </a:xfrm>
        </p:spPr>
        <p:txBody>
          <a:bodyPr numCol="1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6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xmlns="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xmlns="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xmlns="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xmlns="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xmlns="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>
                <a:solidFill>
                  <a:schemeClr val="accent1"/>
                </a:solidFill>
              </a:rPr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2621951"/>
            <a:ext cx="7262363" cy="259715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86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8" r:id="rId2"/>
    <p:sldLayoutId id="2147483769" r:id="rId3"/>
    <p:sldLayoutId id="2147483770" r:id="rId4"/>
    <p:sldLayoutId id="2147483771" r:id="rId5"/>
    <p:sldLayoutId id="2147483812" r:id="rId6"/>
    <p:sldLayoutId id="2147483819" r:id="rId7"/>
    <p:sldLayoutId id="214748382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0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500"/>
        </a:spcBef>
        <a:buSzPct val="14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▷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FF67-2786-C24A-A6B0-8912AC5AFFD4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3E9AE170-4412-5E7E-1DB0-EB4E2565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ORGANIGRAME</a:t>
            </a:r>
            <a:endParaRPr lang="fr-FR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xmlns="" id="{C22AEF50-C5E4-AFA3-EA20-AA94E60CE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IFSI Vinatier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6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79" y="2312069"/>
            <a:ext cx="1923566" cy="90216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573943" y="891362"/>
            <a:ext cx="2088831" cy="2625259"/>
            <a:chOff x="5269498" y="53414"/>
            <a:chExt cx="2088831" cy="262525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043" y="53414"/>
              <a:ext cx="1807468" cy="1804420"/>
            </a:xfrm>
            <a:prstGeom prst="rect">
              <a:avLst/>
            </a:prstGeom>
          </p:spPr>
        </p:pic>
        <p:grpSp>
          <p:nvGrpSpPr>
            <p:cNvPr id="18" name="Groupe 17"/>
            <p:cNvGrpSpPr/>
            <p:nvPr/>
          </p:nvGrpSpPr>
          <p:grpSpPr>
            <a:xfrm>
              <a:off x="5269498" y="1417846"/>
              <a:ext cx="2088831" cy="1260827"/>
              <a:chOff x="5260354" y="1417846"/>
              <a:chExt cx="2088831" cy="1260827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7042" y="1417846"/>
                <a:ext cx="1976653" cy="905826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5260354" y="1570677"/>
                <a:ext cx="2088831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chemeClr val="accent2"/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Nicole</a:t>
                </a:r>
                <a:r>
                  <a:rPr lang="fr-FR" sz="1100" dirty="0" smtClean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/>
                </a:r>
                <a:br>
                  <a:rPr lang="fr-FR" sz="1100" dirty="0" smtClean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</a:br>
                <a:r>
                  <a:rPr lang="fr-FR" sz="1100" b="1" dirty="0" smtClean="0">
                    <a:solidFill>
                      <a:schemeClr val="accent2"/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DAUVERGNE</a:t>
                </a:r>
              </a:p>
              <a:p>
                <a:pPr algn="ctr"/>
                <a:r>
                  <a:rPr lang="fr-FR" sz="1100" b="1" dirty="0" smtClean="0">
                    <a:solidFill>
                      <a:schemeClr val="accent2"/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 </a:t>
                </a:r>
              </a:p>
              <a:p>
                <a:pPr algn="ctr"/>
                <a:r>
                  <a:rPr lang="fr-FR" sz="1100" b="1" dirty="0" smtClean="0">
                    <a:solidFill>
                      <a:schemeClr val="accent2"/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Coordinatrice des </a:t>
                </a:r>
                <a:r>
                  <a:rPr lang="fr-FR" sz="1100" b="1" smtClean="0">
                    <a:solidFill>
                      <a:schemeClr val="accent2"/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Soins </a:t>
                </a:r>
                <a:endParaRPr lang="fr-FR" sz="1100" b="1" smtClean="0">
                  <a:solidFill>
                    <a:schemeClr val="accent2"/>
                  </a:solidFill>
                  <a:latin typeface="Poppins Medium" panose="00000600000000000000" pitchFamily="2" charset="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100" b="1" smtClean="0">
                    <a:solidFill>
                      <a:schemeClr val="accent2"/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Directrice </a:t>
                </a:r>
                <a:r>
                  <a:rPr lang="fr-FR" sz="1100" b="1" dirty="0" smtClean="0">
                    <a:solidFill>
                      <a:schemeClr val="accent2"/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IFSI </a:t>
                </a:r>
                <a:endParaRPr lang="fr-FR" sz="1100" dirty="0">
                  <a:solidFill>
                    <a:schemeClr val="accent2"/>
                  </a:solidFill>
                  <a:latin typeface="Degular Display Black" panose="04040806060303040305" pitchFamily="82" charset="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2680300" y="1083096"/>
            <a:ext cx="2006467" cy="2539453"/>
            <a:chOff x="2596522" y="1084833"/>
            <a:chExt cx="2006467" cy="253945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568" y="1084833"/>
              <a:ext cx="1469139" cy="1466091"/>
            </a:xfrm>
            <a:prstGeom prst="rect">
              <a:avLst/>
            </a:prstGeom>
          </p:spPr>
        </p:pic>
        <p:grpSp>
          <p:nvGrpSpPr>
            <p:cNvPr id="19" name="Groupe 18"/>
            <p:cNvGrpSpPr/>
            <p:nvPr/>
          </p:nvGrpSpPr>
          <p:grpSpPr>
            <a:xfrm>
              <a:off x="2596522" y="2273782"/>
              <a:ext cx="2006467" cy="1350504"/>
              <a:chOff x="5442801" y="3175441"/>
              <a:chExt cx="2006467" cy="1350504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801" y="3175441"/>
                <a:ext cx="2005930" cy="940797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5503736" y="3279450"/>
                <a:ext cx="1945532" cy="12464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dirty="0" smtClean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/>
                </a:r>
                <a:br>
                  <a:rPr lang="fr-FR" sz="1100" dirty="0" smtClean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</a:br>
                <a:r>
                  <a:rPr lang="fr-FR" sz="1000" b="1" dirty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Marc-Pierre </a:t>
                </a:r>
                <a:r>
                  <a:rPr lang="fr-FR" sz="1000" b="1" dirty="0" smtClean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COTE</a:t>
                </a:r>
              </a:p>
              <a:p>
                <a:pPr algn="ctr"/>
                <a:endParaRPr lang="fr-FR" sz="1000" b="1" dirty="0">
                  <a:solidFill>
                    <a:schemeClr val="accent2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endParaRPr>
              </a:p>
              <a:p>
                <a:pPr algn="ctr"/>
                <a:endParaRPr lang="fr-FR" sz="1100" dirty="0" smtClean="0">
                  <a:solidFill>
                    <a:schemeClr val="accent2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100" b="1" dirty="0" smtClean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Adjoint </a:t>
                </a:r>
                <a:r>
                  <a:rPr lang="fr-FR" sz="1100" b="1" dirty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de Direction</a:t>
                </a:r>
              </a:p>
              <a:p>
                <a:pPr algn="ctr"/>
                <a:r>
                  <a:rPr lang="fr-FR" sz="1100" b="1" dirty="0" smtClean="0">
                    <a:solidFill>
                      <a:schemeClr val="accent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Coordonnateur Pédagogique </a:t>
                </a:r>
                <a:endParaRPr lang="fr-FR" sz="1100" b="1" dirty="0">
                  <a:solidFill>
                    <a:schemeClr val="accent2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10759181" y="3803317"/>
            <a:ext cx="1196090" cy="1543746"/>
            <a:chOff x="6262113" y="1271844"/>
            <a:chExt cx="1069850" cy="134658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13" y="1271844"/>
              <a:ext cx="1069850" cy="1069850"/>
            </a:xfrm>
            <a:prstGeom prst="rect">
              <a:avLst/>
            </a:prstGeom>
          </p:spPr>
        </p:pic>
        <p:grpSp>
          <p:nvGrpSpPr>
            <p:cNvPr id="21" name="Groupe 20"/>
            <p:cNvGrpSpPr/>
            <p:nvPr/>
          </p:nvGrpSpPr>
          <p:grpSpPr>
            <a:xfrm>
              <a:off x="6292973" y="2206949"/>
              <a:ext cx="981458" cy="411481"/>
              <a:chOff x="5740904" y="6312070"/>
              <a:chExt cx="981458" cy="411481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0904" y="6312070"/>
                <a:ext cx="981458" cy="411481"/>
              </a:xfrm>
              <a:prstGeom prst="rect">
                <a:avLst/>
              </a:prstGeom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5855373" y="6352934"/>
                <a:ext cx="752520" cy="3539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" b="1" dirty="0" smtClean="0">
                    <a:solidFill>
                      <a:schemeClr val="accent1">
                        <a:lumMod val="90000"/>
                      </a:schemeClr>
                    </a:solidFill>
                    <a:latin typeface="Poppins Medium" panose="00000600000000000000" pitchFamily="2" charset="0"/>
                    <a:cs typeface="Poppins SemiBold" panose="00000700000000000000" pitchFamily="2" charset="0"/>
                  </a:rPr>
                  <a:t>ALTERNANTE</a:t>
                </a:r>
                <a:r>
                  <a:rPr lang="fr-FR" sz="1100" dirty="0" smtClean="0">
                    <a:solidFill>
                      <a:schemeClr val="bg2">
                        <a:lumMod val="75000"/>
                      </a:schemeClr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/>
                </a:r>
                <a:br>
                  <a:rPr lang="fr-FR" sz="1100" dirty="0" smtClean="0">
                    <a:solidFill>
                      <a:schemeClr val="bg2">
                        <a:lumMod val="75000"/>
                      </a:schemeClr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</a:br>
                <a:endParaRPr lang="fr-FR" sz="1100" dirty="0">
                  <a:solidFill>
                    <a:schemeClr val="accent1">
                      <a:lumMod val="90000"/>
                    </a:schemeClr>
                  </a:solidFill>
                  <a:latin typeface="Degular Display Black" panose="04040806060303040305" pitchFamily="82" charset="0"/>
                  <a:cs typeface="Poppins SemiBold" panose="00000700000000000000" pitchFamily="2" charset="0"/>
                </a:endParaRPr>
              </a:p>
            </p:txBody>
          </p:sp>
        </p:grp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57" y="1124731"/>
            <a:ext cx="1469139" cy="146609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36690" y="504860"/>
            <a:ext cx="22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DE DIRECTION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89897" y="2387545"/>
            <a:ext cx="1997451" cy="14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/>
            </a:r>
            <a:br>
              <a:rPr lang="fr-FR" sz="1100" dirty="0" smtClean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fr-FR" sz="1000" b="1" dirty="0" smtClean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Jean-Yves ALONSO</a:t>
            </a:r>
          </a:p>
          <a:p>
            <a:pPr algn="ctr"/>
            <a:endParaRPr lang="fr-FR" sz="1000" b="1" dirty="0">
              <a:solidFill>
                <a:schemeClr val="accent2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endParaRPr lang="fr-FR" sz="1100" dirty="0" smtClean="0">
              <a:solidFill>
                <a:schemeClr val="accent2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/>
            <a:r>
              <a:rPr lang="fr-FR" sz="1100" b="1" dirty="0" smtClean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Adjoint </a:t>
            </a:r>
            <a:r>
              <a:rPr lang="fr-FR" sz="1100" b="1" dirty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de Direction</a:t>
            </a:r>
          </a:p>
          <a:p>
            <a:pPr algn="ctr"/>
            <a:r>
              <a:rPr lang="fr-FR" sz="1100" b="1" dirty="0" smtClean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Coordonnateur </a:t>
            </a:r>
            <a:r>
              <a:rPr lang="fr-FR" sz="1100" b="1" dirty="0" smtClean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des stages et relations internationales</a:t>
            </a:r>
            <a:endParaRPr lang="fr-FR" sz="1100" b="1" dirty="0">
              <a:solidFill>
                <a:schemeClr val="accent2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264772" y="529689"/>
            <a:ext cx="254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ADMINISTRATIVE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6779855" y="1168537"/>
            <a:ext cx="1906682" cy="2234516"/>
            <a:chOff x="4147464" y="1154006"/>
            <a:chExt cx="1906682" cy="2234516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36" y="1154006"/>
              <a:ext cx="1316739" cy="1316739"/>
            </a:xfrm>
            <a:prstGeom prst="rect">
              <a:avLst/>
            </a:prstGeom>
          </p:spPr>
        </p:pic>
        <p:grpSp>
          <p:nvGrpSpPr>
            <p:cNvPr id="34" name="Groupe 33"/>
            <p:cNvGrpSpPr/>
            <p:nvPr/>
          </p:nvGrpSpPr>
          <p:grpSpPr>
            <a:xfrm>
              <a:off x="4147464" y="2254914"/>
              <a:ext cx="1906682" cy="1133608"/>
              <a:chOff x="5136159" y="4673576"/>
              <a:chExt cx="1906682" cy="1133608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6159" y="4673576"/>
                <a:ext cx="1906682" cy="574048"/>
              </a:xfrm>
              <a:prstGeom prst="rect">
                <a:avLst/>
              </a:prstGeom>
            </p:spPr>
          </p:pic>
          <p:sp>
            <p:nvSpPr>
              <p:cNvPr id="36" name="ZoneTexte 35"/>
              <p:cNvSpPr txBox="1"/>
              <p:nvPr/>
            </p:nvSpPr>
            <p:spPr>
              <a:xfrm>
                <a:off x="5344161" y="4791521"/>
                <a:ext cx="1558246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Corinne CARRIER 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Assistante administrative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Référente de la gestion des stages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52" name="Groupe 51"/>
          <p:cNvGrpSpPr/>
          <p:nvPr/>
        </p:nvGrpSpPr>
        <p:grpSpPr>
          <a:xfrm>
            <a:off x="6720491" y="3711890"/>
            <a:ext cx="2080318" cy="2169206"/>
            <a:chOff x="4215206" y="1135189"/>
            <a:chExt cx="2039089" cy="2016890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54" name="Groupe 53"/>
            <p:cNvGrpSpPr/>
            <p:nvPr/>
          </p:nvGrpSpPr>
          <p:grpSpPr>
            <a:xfrm>
              <a:off x="4215206" y="2219669"/>
              <a:ext cx="2039089" cy="932410"/>
              <a:chOff x="5203901" y="4638331"/>
              <a:chExt cx="2039089" cy="932410"/>
            </a:xfrm>
          </p:grpSpPr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3901" y="4638331"/>
                <a:ext cx="2039089" cy="613912"/>
              </a:xfrm>
              <a:prstGeom prst="rect">
                <a:avLst/>
              </a:prstGeom>
            </p:spPr>
          </p:pic>
          <p:sp>
            <p:nvSpPr>
              <p:cNvPr id="56" name="ZoneTexte 55"/>
              <p:cNvSpPr txBox="1"/>
              <p:nvPr/>
            </p:nvSpPr>
            <p:spPr>
              <a:xfrm>
                <a:off x="5416412" y="4769479"/>
                <a:ext cx="1596331" cy="8012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Christophe BREURE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Cadre administratif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Référent Budget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57" name="Groupe 56"/>
          <p:cNvGrpSpPr/>
          <p:nvPr/>
        </p:nvGrpSpPr>
        <p:grpSpPr>
          <a:xfrm>
            <a:off x="10351737" y="1145295"/>
            <a:ext cx="1738308" cy="2236430"/>
            <a:chOff x="4231204" y="1157363"/>
            <a:chExt cx="1738308" cy="2236430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183" y="1157363"/>
              <a:ext cx="1316739" cy="1316739"/>
            </a:xfrm>
            <a:prstGeom prst="rect">
              <a:avLst/>
            </a:prstGeom>
          </p:spPr>
        </p:pic>
        <p:grpSp>
          <p:nvGrpSpPr>
            <p:cNvPr id="59" name="Groupe 58"/>
            <p:cNvGrpSpPr/>
            <p:nvPr/>
          </p:nvGrpSpPr>
          <p:grpSpPr>
            <a:xfrm>
              <a:off x="4231204" y="2269123"/>
              <a:ext cx="1738308" cy="1124670"/>
              <a:chOff x="5219899" y="4687785"/>
              <a:chExt cx="1738308" cy="1124670"/>
            </a:xfrm>
          </p:grpSpPr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9899" y="4687785"/>
                <a:ext cx="1738308" cy="523355"/>
              </a:xfrm>
              <a:prstGeom prst="rect">
                <a:avLst/>
              </a:prstGeom>
            </p:spPr>
          </p:pic>
          <p:sp>
            <p:nvSpPr>
              <p:cNvPr id="61" name="ZoneTexte 60"/>
              <p:cNvSpPr txBox="1"/>
              <p:nvPr/>
            </p:nvSpPr>
            <p:spPr>
              <a:xfrm>
                <a:off x="5282981" y="4796792"/>
                <a:ext cx="1602548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Marielle PLATHEY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Assistante administrative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Référente Accueil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Présentéisme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62" name="Groupe 61"/>
          <p:cNvGrpSpPr/>
          <p:nvPr/>
        </p:nvGrpSpPr>
        <p:grpSpPr>
          <a:xfrm>
            <a:off x="8691990" y="1175519"/>
            <a:ext cx="1690684" cy="2104715"/>
            <a:chOff x="4363462" y="1135189"/>
            <a:chExt cx="1690684" cy="2104715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64" name="Groupe 63"/>
            <p:cNvGrpSpPr/>
            <p:nvPr/>
          </p:nvGrpSpPr>
          <p:grpSpPr>
            <a:xfrm>
              <a:off x="4363462" y="2254914"/>
              <a:ext cx="1690684" cy="984990"/>
              <a:chOff x="5352157" y="4673576"/>
              <a:chExt cx="1690684" cy="984990"/>
            </a:xfrm>
          </p:grpSpPr>
          <p:pic>
            <p:nvPicPr>
              <p:cNvPr id="65" name="Image 6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66" name="ZoneTexte 65"/>
              <p:cNvSpPr txBox="1"/>
              <p:nvPr/>
            </p:nvSpPr>
            <p:spPr>
              <a:xfrm>
                <a:off x="5477639" y="4796792"/>
                <a:ext cx="1407889" cy="8617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Nathalie GOYON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Assistante administrative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Régisseur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67" name="Groupe 66"/>
          <p:cNvGrpSpPr/>
          <p:nvPr/>
        </p:nvGrpSpPr>
        <p:grpSpPr>
          <a:xfrm>
            <a:off x="8580221" y="3706306"/>
            <a:ext cx="2367113" cy="2794067"/>
            <a:chOff x="4071071" y="1135189"/>
            <a:chExt cx="2367113" cy="2794067"/>
          </a:xfrm>
        </p:grpSpPr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69" name="Groupe 68"/>
            <p:cNvGrpSpPr/>
            <p:nvPr/>
          </p:nvGrpSpPr>
          <p:grpSpPr>
            <a:xfrm>
              <a:off x="4071071" y="2254914"/>
              <a:ext cx="2367113" cy="1674342"/>
              <a:chOff x="5059766" y="4673576"/>
              <a:chExt cx="2367113" cy="1674342"/>
            </a:xfrm>
          </p:grpSpPr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0474" y="4673576"/>
                <a:ext cx="1999031" cy="785276"/>
              </a:xfrm>
              <a:prstGeom prst="rect">
                <a:avLst/>
              </a:prstGeom>
            </p:spPr>
          </p:pic>
          <p:sp>
            <p:nvSpPr>
              <p:cNvPr id="71" name="ZoneTexte 70"/>
              <p:cNvSpPr txBox="1"/>
              <p:nvPr/>
            </p:nvSpPr>
            <p:spPr>
              <a:xfrm>
                <a:off x="5059766" y="4870590"/>
                <a:ext cx="2367113" cy="1477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Emmanuelle FOUGERON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Assistante administrative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Référente de la gestion pédagogique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Coordinatrice de l’équipe administrative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Sous-Régisseur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sp>
        <p:nvSpPr>
          <p:cNvPr id="48" name="ZoneTexte 47"/>
          <p:cNvSpPr txBox="1"/>
          <p:nvPr/>
        </p:nvSpPr>
        <p:spPr>
          <a:xfrm>
            <a:off x="1922449" y="3981237"/>
            <a:ext cx="151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MULTI-MEDIA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4468920" y="3961953"/>
            <a:ext cx="188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DOCUMENTATION</a:t>
            </a:r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1432996" y="4247800"/>
            <a:ext cx="2287665" cy="1986582"/>
            <a:chOff x="4011968" y="1135189"/>
            <a:chExt cx="2242327" cy="1847089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72" name="Groupe 71"/>
            <p:cNvGrpSpPr/>
            <p:nvPr/>
          </p:nvGrpSpPr>
          <p:grpSpPr>
            <a:xfrm>
              <a:off x="4011968" y="2158480"/>
              <a:ext cx="2242327" cy="823798"/>
              <a:chOff x="5000663" y="4577142"/>
              <a:chExt cx="2242327" cy="823798"/>
            </a:xfrm>
          </p:grpSpPr>
          <p:pic>
            <p:nvPicPr>
              <p:cNvPr id="73" name="Image 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0663" y="4577142"/>
                <a:ext cx="2242327" cy="675101"/>
              </a:xfrm>
              <a:prstGeom prst="rect">
                <a:avLst/>
              </a:prstGeom>
            </p:spPr>
          </p:pic>
          <p:sp>
            <p:nvSpPr>
              <p:cNvPr id="74" name="ZoneTexte 73"/>
              <p:cNvSpPr txBox="1"/>
              <p:nvPr/>
            </p:nvSpPr>
            <p:spPr>
              <a:xfrm>
                <a:off x="5175224" y="4771377"/>
                <a:ext cx="1897328" cy="6295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Tata-Habiba CHEROUANA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8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Technicienne multimédia</a:t>
                </a:r>
              </a:p>
            </p:txBody>
          </p:sp>
        </p:grpSp>
      </p:grpSp>
      <p:grpSp>
        <p:nvGrpSpPr>
          <p:cNvPr id="75" name="Groupe 74"/>
          <p:cNvGrpSpPr/>
          <p:nvPr/>
        </p:nvGrpSpPr>
        <p:grpSpPr>
          <a:xfrm>
            <a:off x="4518597" y="4241476"/>
            <a:ext cx="2080318" cy="1978174"/>
            <a:chOff x="4215206" y="1135189"/>
            <a:chExt cx="2039089" cy="1839271"/>
          </a:xfrm>
        </p:grpSpPr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77" name="Groupe 76"/>
            <p:cNvGrpSpPr/>
            <p:nvPr/>
          </p:nvGrpSpPr>
          <p:grpSpPr>
            <a:xfrm>
              <a:off x="4215206" y="2219669"/>
              <a:ext cx="2039089" cy="754791"/>
              <a:chOff x="5203901" y="4638331"/>
              <a:chExt cx="2039089" cy="754791"/>
            </a:xfrm>
          </p:grpSpPr>
          <p:pic>
            <p:nvPicPr>
              <p:cNvPr id="78" name="Image 7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3901" y="4638331"/>
                <a:ext cx="2039089" cy="613912"/>
              </a:xfrm>
              <a:prstGeom prst="rect">
                <a:avLst/>
              </a:prstGeom>
            </p:spPr>
          </p:pic>
          <p:sp>
            <p:nvSpPr>
              <p:cNvPr id="79" name="ZoneTexte 78"/>
              <p:cNvSpPr txBox="1"/>
              <p:nvPr/>
            </p:nvSpPr>
            <p:spPr>
              <a:xfrm>
                <a:off x="5373302" y="4763559"/>
                <a:ext cx="1596331" cy="6295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Henri GRIFFAULT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800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Documentaliste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12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50937" y="569610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PEDAGOGIQUE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7885780" y="1169347"/>
            <a:ext cx="1690684" cy="1643051"/>
            <a:chOff x="4363462" y="1135189"/>
            <a:chExt cx="1690684" cy="1643051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34" name="Groupe 33"/>
            <p:cNvGrpSpPr/>
            <p:nvPr/>
          </p:nvGrpSpPr>
          <p:grpSpPr>
            <a:xfrm>
              <a:off x="4363462" y="2254914"/>
              <a:ext cx="1690684" cy="523326"/>
              <a:chOff x="5352157" y="4673576"/>
              <a:chExt cx="1690684" cy="523326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36" name="ZoneTexte 35"/>
              <p:cNvSpPr txBox="1"/>
              <p:nvPr/>
            </p:nvSpPr>
            <p:spPr>
              <a:xfrm>
                <a:off x="5477639" y="479679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Nacera BENCHALAL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52" name="Groupe 51"/>
          <p:cNvGrpSpPr/>
          <p:nvPr/>
        </p:nvGrpSpPr>
        <p:grpSpPr>
          <a:xfrm>
            <a:off x="1655251" y="2915633"/>
            <a:ext cx="1690684" cy="1643051"/>
            <a:chOff x="4363462" y="1135189"/>
            <a:chExt cx="1690684" cy="1643051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54" name="Groupe 53"/>
            <p:cNvGrpSpPr/>
            <p:nvPr/>
          </p:nvGrpSpPr>
          <p:grpSpPr>
            <a:xfrm>
              <a:off x="4363462" y="2254914"/>
              <a:ext cx="1690684" cy="523326"/>
              <a:chOff x="5352157" y="4673576"/>
              <a:chExt cx="1690684" cy="523326"/>
            </a:xfrm>
          </p:grpSpPr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56" name="ZoneTexte 55"/>
              <p:cNvSpPr txBox="1"/>
              <p:nvPr/>
            </p:nvSpPr>
            <p:spPr>
              <a:xfrm>
                <a:off x="5477639" y="479679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Elodie BOURGEON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57" name="Groupe 56"/>
          <p:cNvGrpSpPr/>
          <p:nvPr/>
        </p:nvGrpSpPr>
        <p:grpSpPr>
          <a:xfrm>
            <a:off x="5579975" y="2929942"/>
            <a:ext cx="1985577" cy="1628742"/>
            <a:chOff x="4194051" y="1135189"/>
            <a:chExt cx="1985577" cy="1628742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59" name="Groupe 58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61" name="ZoneTexte 60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Joris COLOMB-AUGIER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62" name="Groupe 61"/>
          <p:cNvGrpSpPr/>
          <p:nvPr/>
        </p:nvGrpSpPr>
        <p:grpSpPr>
          <a:xfrm>
            <a:off x="9653727" y="1101981"/>
            <a:ext cx="1690684" cy="1710417"/>
            <a:chOff x="4363462" y="1067823"/>
            <a:chExt cx="1690684" cy="1710417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067823"/>
              <a:ext cx="1384106" cy="1384106"/>
            </a:xfrm>
            <a:prstGeom prst="rect">
              <a:avLst/>
            </a:prstGeom>
          </p:spPr>
        </p:pic>
        <p:grpSp>
          <p:nvGrpSpPr>
            <p:cNvPr id="64" name="Groupe 63"/>
            <p:cNvGrpSpPr/>
            <p:nvPr/>
          </p:nvGrpSpPr>
          <p:grpSpPr>
            <a:xfrm>
              <a:off x="4363462" y="2254914"/>
              <a:ext cx="1690684" cy="523326"/>
              <a:chOff x="5352157" y="4673576"/>
              <a:chExt cx="1690684" cy="523326"/>
            </a:xfrm>
          </p:grpSpPr>
          <p:pic>
            <p:nvPicPr>
              <p:cNvPr id="65" name="Image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66" name="ZoneTexte 65"/>
              <p:cNvSpPr txBox="1"/>
              <p:nvPr/>
            </p:nvSpPr>
            <p:spPr>
              <a:xfrm>
                <a:off x="5477639" y="479679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Sonia BENKHELIFA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67" name="Groupe 66"/>
          <p:cNvGrpSpPr/>
          <p:nvPr/>
        </p:nvGrpSpPr>
        <p:grpSpPr>
          <a:xfrm>
            <a:off x="7992183" y="2798089"/>
            <a:ext cx="1475771" cy="1816122"/>
            <a:chOff x="4497944" y="1135189"/>
            <a:chExt cx="1382035" cy="1718491"/>
          </a:xfrm>
        </p:grpSpPr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69" name="Groupe 68"/>
            <p:cNvGrpSpPr/>
            <p:nvPr/>
          </p:nvGrpSpPr>
          <p:grpSpPr>
            <a:xfrm>
              <a:off x="4497944" y="2239309"/>
              <a:ext cx="1382035" cy="614371"/>
              <a:chOff x="5486639" y="4657971"/>
              <a:chExt cx="1382035" cy="614371"/>
            </a:xfrm>
          </p:grpSpPr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610" y="4657971"/>
                <a:ext cx="1380064" cy="614371"/>
              </a:xfrm>
              <a:prstGeom prst="rect">
                <a:avLst/>
              </a:prstGeom>
            </p:spPr>
          </p:pic>
          <p:sp>
            <p:nvSpPr>
              <p:cNvPr id="71" name="ZoneTexte 70"/>
              <p:cNvSpPr txBox="1"/>
              <p:nvPr/>
            </p:nvSpPr>
            <p:spPr>
              <a:xfrm>
                <a:off x="5486639" y="4787220"/>
                <a:ext cx="1302766" cy="378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Marion BICHAT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5727422" y="1185216"/>
            <a:ext cx="1690684" cy="1628742"/>
            <a:chOff x="4363462" y="1135189"/>
            <a:chExt cx="1690684" cy="1628742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74" name="Groupe 73"/>
            <p:cNvGrpSpPr/>
            <p:nvPr/>
          </p:nvGrpSpPr>
          <p:grpSpPr>
            <a:xfrm>
              <a:off x="4363462" y="2254914"/>
              <a:ext cx="1690684" cy="509017"/>
              <a:chOff x="5352157" y="4673576"/>
              <a:chExt cx="1690684" cy="509017"/>
            </a:xfrm>
          </p:grpSpPr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76" name="ZoneTexte 75"/>
              <p:cNvSpPr txBox="1"/>
              <p:nvPr/>
            </p:nvSpPr>
            <p:spPr>
              <a:xfrm>
                <a:off x="5477639" y="4796792"/>
                <a:ext cx="1407889" cy="2462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Leïla AZEVEDO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77" name="Groupe 76"/>
          <p:cNvGrpSpPr/>
          <p:nvPr/>
        </p:nvGrpSpPr>
        <p:grpSpPr>
          <a:xfrm>
            <a:off x="3700227" y="1219415"/>
            <a:ext cx="1690684" cy="1643051"/>
            <a:chOff x="4363462" y="1135189"/>
            <a:chExt cx="1690684" cy="1643051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79" name="Groupe 78"/>
            <p:cNvGrpSpPr/>
            <p:nvPr/>
          </p:nvGrpSpPr>
          <p:grpSpPr>
            <a:xfrm>
              <a:off x="4363462" y="2254914"/>
              <a:ext cx="1690684" cy="523326"/>
              <a:chOff x="5352157" y="4673576"/>
              <a:chExt cx="1690684" cy="523326"/>
            </a:xfrm>
          </p:grpSpPr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81" name="ZoneTexte 80"/>
              <p:cNvSpPr txBox="1"/>
              <p:nvPr/>
            </p:nvSpPr>
            <p:spPr>
              <a:xfrm>
                <a:off x="5477639" y="479679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Anne AZEVEDO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82" name="Groupe 81"/>
          <p:cNvGrpSpPr/>
          <p:nvPr/>
        </p:nvGrpSpPr>
        <p:grpSpPr>
          <a:xfrm>
            <a:off x="1590499" y="1194331"/>
            <a:ext cx="1690684" cy="1643051"/>
            <a:chOff x="4363462" y="1135189"/>
            <a:chExt cx="1690684" cy="1643051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84" name="Groupe 83"/>
            <p:cNvGrpSpPr/>
            <p:nvPr/>
          </p:nvGrpSpPr>
          <p:grpSpPr>
            <a:xfrm>
              <a:off x="4363462" y="2254914"/>
              <a:ext cx="1690684" cy="523326"/>
              <a:chOff x="5352157" y="4673576"/>
              <a:chExt cx="1690684" cy="523326"/>
            </a:xfrm>
          </p:grpSpPr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86" name="ZoneTexte 85"/>
              <p:cNvSpPr txBox="1"/>
              <p:nvPr/>
            </p:nvSpPr>
            <p:spPr>
              <a:xfrm>
                <a:off x="5477639" y="479679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Jessica ALLIEL</a:t>
                </a: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3716130" y="2929942"/>
            <a:ext cx="1690684" cy="1643051"/>
            <a:chOff x="4363462" y="1135189"/>
            <a:chExt cx="1690684" cy="1643051"/>
          </a:xfrm>
        </p:grpSpPr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89" name="Groupe 88"/>
            <p:cNvGrpSpPr/>
            <p:nvPr/>
          </p:nvGrpSpPr>
          <p:grpSpPr>
            <a:xfrm>
              <a:off x="4363462" y="2254914"/>
              <a:ext cx="1690684" cy="523326"/>
              <a:chOff x="5352157" y="4673576"/>
              <a:chExt cx="1690684" cy="523326"/>
            </a:xfrm>
          </p:grpSpPr>
          <p:pic>
            <p:nvPicPr>
              <p:cNvPr id="90" name="Image 8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91" name="ZoneTexte 90"/>
              <p:cNvSpPr txBox="1"/>
              <p:nvPr/>
            </p:nvSpPr>
            <p:spPr>
              <a:xfrm>
                <a:off x="5477639" y="479679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Cindy CHARMAY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07" name="Groupe 106"/>
          <p:cNvGrpSpPr/>
          <p:nvPr/>
        </p:nvGrpSpPr>
        <p:grpSpPr>
          <a:xfrm>
            <a:off x="7814763" y="4789513"/>
            <a:ext cx="2285823" cy="1610215"/>
            <a:chOff x="3893805" y="1153716"/>
            <a:chExt cx="2285823" cy="1610215"/>
          </a:xfrm>
        </p:grpSpPr>
        <p:pic>
          <p:nvPicPr>
            <p:cNvPr id="108" name="Image 1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030" y="1153716"/>
              <a:ext cx="1316739" cy="1316739"/>
            </a:xfrm>
            <a:prstGeom prst="rect">
              <a:avLst/>
            </a:prstGeom>
          </p:spPr>
        </p:pic>
        <p:grpSp>
          <p:nvGrpSpPr>
            <p:cNvPr id="109" name="Groupe 108"/>
            <p:cNvGrpSpPr/>
            <p:nvPr/>
          </p:nvGrpSpPr>
          <p:grpSpPr>
            <a:xfrm>
              <a:off x="3893805" y="2177944"/>
              <a:ext cx="2285823" cy="585987"/>
              <a:chOff x="4882500" y="4596606"/>
              <a:chExt cx="2285823" cy="585987"/>
            </a:xfrm>
          </p:grpSpPr>
          <p:pic>
            <p:nvPicPr>
              <p:cNvPr id="110" name="Image 10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500" y="4596606"/>
                <a:ext cx="2285823" cy="585987"/>
              </a:xfrm>
              <a:prstGeom prst="rect">
                <a:avLst/>
              </a:prstGeom>
            </p:spPr>
          </p:pic>
          <p:sp>
            <p:nvSpPr>
              <p:cNvPr id="111" name="ZoneTexte 110"/>
              <p:cNvSpPr txBox="1"/>
              <p:nvPr/>
            </p:nvSpPr>
            <p:spPr>
              <a:xfrm>
                <a:off x="5156438" y="4737450"/>
                <a:ext cx="1813311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Pierre-Yves FOURNIER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12" name="Groupe 111"/>
          <p:cNvGrpSpPr/>
          <p:nvPr/>
        </p:nvGrpSpPr>
        <p:grpSpPr>
          <a:xfrm>
            <a:off x="9506280" y="2845211"/>
            <a:ext cx="1985577" cy="1628742"/>
            <a:chOff x="4194051" y="1135189"/>
            <a:chExt cx="1985577" cy="1628742"/>
          </a:xfrm>
        </p:grpSpPr>
        <p:pic>
          <p:nvPicPr>
            <p:cNvPr id="113" name="Image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14" name="Groupe 113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115" name="Image 1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116" name="ZoneTexte 115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Paul CORREDOURA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17" name="Groupe 116"/>
          <p:cNvGrpSpPr/>
          <p:nvPr/>
        </p:nvGrpSpPr>
        <p:grpSpPr>
          <a:xfrm>
            <a:off x="3358213" y="4789513"/>
            <a:ext cx="1985577" cy="1628742"/>
            <a:chOff x="4194051" y="1135189"/>
            <a:chExt cx="1985577" cy="1628742"/>
          </a:xfrm>
        </p:grpSpPr>
        <p:pic>
          <p:nvPicPr>
            <p:cNvPr id="118" name="Image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19" name="Groupe 118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120" name="Image 1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121" name="ZoneTexte 120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Sophie DIRY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22" name="Groupe 121"/>
          <p:cNvGrpSpPr/>
          <p:nvPr/>
        </p:nvGrpSpPr>
        <p:grpSpPr>
          <a:xfrm>
            <a:off x="5568073" y="4789513"/>
            <a:ext cx="1985577" cy="1628742"/>
            <a:chOff x="4194051" y="1135189"/>
            <a:chExt cx="1985577" cy="1628742"/>
          </a:xfrm>
        </p:grpSpPr>
        <p:pic>
          <p:nvPicPr>
            <p:cNvPr id="123" name="Image 1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24" name="Groupe 123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125" name="Image 1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126" name="ZoneTexte 125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Nathalie FORT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6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23823" y="622633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PEDAGOGIQUE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3570558" y="2835183"/>
            <a:ext cx="1690684" cy="1628742"/>
            <a:chOff x="4363462" y="1135189"/>
            <a:chExt cx="1690684" cy="1628742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34" name="Groupe 33"/>
            <p:cNvGrpSpPr/>
            <p:nvPr/>
          </p:nvGrpSpPr>
          <p:grpSpPr>
            <a:xfrm>
              <a:off x="4363462" y="2254914"/>
              <a:ext cx="1690684" cy="509017"/>
              <a:chOff x="5352157" y="4673576"/>
              <a:chExt cx="1690684" cy="509017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36" name="ZoneTexte 35"/>
              <p:cNvSpPr txBox="1"/>
              <p:nvPr/>
            </p:nvSpPr>
            <p:spPr>
              <a:xfrm>
                <a:off x="5470674" y="476055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Hakima MOSHEN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52" name="Groupe 51"/>
          <p:cNvGrpSpPr/>
          <p:nvPr/>
        </p:nvGrpSpPr>
        <p:grpSpPr>
          <a:xfrm>
            <a:off x="10032239" y="2984023"/>
            <a:ext cx="1690684" cy="1643051"/>
            <a:chOff x="4363462" y="1135189"/>
            <a:chExt cx="1690684" cy="1643051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54" name="Groupe 53"/>
            <p:cNvGrpSpPr/>
            <p:nvPr/>
          </p:nvGrpSpPr>
          <p:grpSpPr>
            <a:xfrm>
              <a:off x="4363462" y="2254914"/>
              <a:ext cx="1690684" cy="523326"/>
              <a:chOff x="5352157" y="4673576"/>
              <a:chExt cx="1690684" cy="523326"/>
            </a:xfrm>
          </p:grpSpPr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56" name="ZoneTexte 55"/>
              <p:cNvSpPr txBox="1"/>
              <p:nvPr/>
            </p:nvSpPr>
            <p:spPr>
              <a:xfrm>
                <a:off x="5477639" y="479679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Yoan PIRON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57" name="Groupe 56"/>
          <p:cNvGrpSpPr/>
          <p:nvPr/>
        </p:nvGrpSpPr>
        <p:grpSpPr>
          <a:xfrm>
            <a:off x="5451673" y="4511961"/>
            <a:ext cx="1985577" cy="1628742"/>
            <a:chOff x="4194051" y="1135189"/>
            <a:chExt cx="1985577" cy="1628742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59" name="Groupe 58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61" name="ZoneTexte 60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Didier REYNES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62" name="Groupe 61"/>
          <p:cNvGrpSpPr/>
          <p:nvPr/>
        </p:nvGrpSpPr>
        <p:grpSpPr>
          <a:xfrm>
            <a:off x="5658111" y="2831875"/>
            <a:ext cx="1690684" cy="1696108"/>
            <a:chOff x="4363462" y="1067823"/>
            <a:chExt cx="1690684" cy="1696108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067823"/>
              <a:ext cx="1384106" cy="1384106"/>
            </a:xfrm>
            <a:prstGeom prst="rect">
              <a:avLst/>
            </a:prstGeom>
          </p:spPr>
        </p:pic>
        <p:grpSp>
          <p:nvGrpSpPr>
            <p:cNvPr id="64" name="Groupe 63"/>
            <p:cNvGrpSpPr/>
            <p:nvPr/>
          </p:nvGrpSpPr>
          <p:grpSpPr>
            <a:xfrm>
              <a:off x="4363462" y="2254914"/>
              <a:ext cx="1690684" cy="509017"/>
              <a:chOff x="5352157" y="4673576"/>
              <a:chExt cx="1690684" cy="509017"/>
            </a:xfrm>
          </p:grpSpPr>
          <p:pic>
            <p:nvPicPr>
              <p:cNvPr id="65" name="Image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66" name="ZoneTexte 65"/>
              <p:cNvSpPr txBox="1"/>
              <p:nvPr/>
            </p:nvSpPr>
            <p:spPr>
              <a:xfrm>
                <a:off x="5485829" y="4753263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Nathalie NADAL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67" name="Groupe 66"/>
          <p:cNvGrpSpPr/>
          <p:nvPr/>
        </p:nvGrpSpPr>
        <p:grpSpPr>
          <a:xfrm>
            <a:off x="7572125" y="2789566"/>
            <a:ext cx="1895473" cy="1811382"/>
            <a:chOff x="4269012" y="1135189"/>
            <a:chExt cx="1775078" cy="1714006"/>
          </a:xfrm>
        </p:grpSpPr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69" name="Groupe 68"/>
            <p:cNvGrpSpPr/>
            <p:nvPr/>
          </p:nvGrpSpPr>
          <p:grpSpPr>
            <a:xfrm>
              <a:off x="4269012" y="2271833"/>
              <a:ext cx="1775078" cy="577362"/>
              <a:chOff x="5257707" y="4690495"/>
              <a:chExt cx="1775078" cy="577362"/>
            </a:xfrm>
          </p:grpSpPr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707" y="4690495"/>
                <a:ext cx="1775078" cy="577362"/>
              </a:xfrm>
              <a:prstGeom prst="rect">
                <a:avLst/>
              </a:prstGeom>
            </p:spPr>
          </p:pic>
          <p:sp>
            <p:nvSpPr>
              <p:cNvPr id="71" name="ZoneTexte 70"/>
              <p:cNvSpPr txBox="1"/>
              <p:nvPr/>
            </p:nvSpPr>
            <p:spPr>
              <a:xfrm>
                <a:off x="5395788" y="4805053"/>
                <a:ext cx="1470938" cy="378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Christine OLLIVIER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77" name="Groupe 76"/>
          <p:cNvGrpSpPr/>
          <p:nvPr/>
        </p:nvGrpSpPr>
        <p:grpSpPr>
          <a:xfrm>
            <a:off x="1653069" y="2835183"/>
            <a:ext cx="1690684" cy="1628742"/>
            <a:chOff x="4363462" y="1135189"/>
            <a:chExt cx="1690684" cy="1628742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79" name="Groupe 78"/>
            <p:cNvGrpSpPr/>
            <p:nvPr/>
          </p:nvGrpSpPr>
          <p:grpSpPr>
            <a:xfrm>
              <a:off x="4363462" y="2254914"/>
              <a:ext cx="1690684" cy="509017"/>
              <a:chOff x="5352157" y="4673576"/>
              <a:chExt cx="1690684" cy="509017"/>
            </a:xfrm>
          </p:grpSpPr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81" name="ZoneTexte 80"/>
              <p:cNvSpPr txBox="1"/>
              <p:nvPr/>
            </p:nvSpPr>
            <p:spPr>
              <a:xfrm>
                <a:off x="5477639" y="4796792"/>
                <a:ext cx="1407889" cy="2462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Carine MARCELLIN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82" name="Groupe 81"/>
          <p:cNvGrpSpPr/>
          <p:nvPr/>
        </p:nvGrpSpPr>
        <p:grpSpPr>
          <a:xfrm>
            <a:off x="9756577" y="1125662"/>
            <a:ext cx="2119722" cy="1796753"/>
            <a:chOff x="4086545" y="1135189"/>
            <a:chExt cx="2119722" cy="1796753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84" name="Groupe 83"/>
            <p:cNvGrpSpPr/>
            <p:nvPr/>
          </p:nvGrpSpPr>
          <p:grpSpPr>
            <a:xfrm>
              <a:off x="4086545" y="2254914"/>
              <a:ext cx="2119722" cy="677028"/>
              <a:chOff x="5075240" y="4673576"/>
              <a:chExt cx="2119722" cy="677028"/>
            </a:xfrm>
          </p:grpSpPr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5240" y="4673576"/>
                <a:ext cx="2119722" cy="677028"/>
              </a:xfrm>
              <a:prstGeom prst="rect">
                <a:avLst/>
              </a:prstGeom>
            </p:spPr>
          </p:pic>
          <p:sp>
            <p:nvSpPr>
              <p:cNvPr id="86" name="ZoneTexte 85"/>
              <p:cNvSpPr txBox="1"/>
              <p:nvPr/>
            </p:nvSpPr>
            <p:spPr>
              <a:xfrm>
                <a:off x="5254454" y="4837602"/>
                <a:ext cx="177191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Magali MANDIN THOMAS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3524142" y="4527983"/>
            <a:ext cx="1690684" cy="1628742"/>
            <a:chOff x="4363462" y="1135189"/>
            <a:chExt cx="1690684" cy="1628742"/>
          </a:xfrm>
        </p:grpSpPr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89" name="Groupe 88"/>
            <p:cNvGrpSpPr/>
            <p:nvPr/>
          </p:nvGrpSpPr>
          <p:grpSpPr>
            <a:xfrm>
              <a:off x="4363462" y="2254914"/>
              <a:ext cx="1690684" cy="509017"/>
              <a:chOff x="5352157" y="4673576"/>
              <a:chExt cx="1690684" cy="509017"/>
            </a:xfrm>
          </p:grpSpPr>
          <p:pic>
            <p:nvPicPr>
              <p:cNvPr id="90" name="Image 8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157" y="4673576"/>
                <a:ext cx="1690684" cy="509017"/>
              </a:xfrm>
              <a:prstGeom prst="rect">
                <a:avLst/>
              </a:prstGeom>
            </p:spPr>
          </p:pic>
          <p:sp>
            <p:nvSpPr>
              <p:cNvPr id="91" name="ZoneTexte 90"/>
              <p:cNvSpPr txBox="1"/>
              <p:nvPr/>
            </p:nvSpPr>
            <p:spPr>
              <a:xfrm>
                <a:off x="5468773" y="4764442"/>
                <a:ext cx="140788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Mélanie POTHERAT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12" name="Groupe 111"/>
          <p:cNvGrpSpPr/>
          <p:nvPr/>
        </p:nvGrpSpPr>
        <p:grpSpPr>
          <a:xfrm>
            <a:off x="7628607" y="4532334"/>
            <a:ext cx="1985577" cy="1628742"/>
            <a:chOff x="4194051" y="1135189"/>
            <a:chExt cx="1985577" cy="1628742"/>
          </a:xfrm>
        </p:grpSpPr>
        <p:pic>
          <p:nvPicPr>
            <p:cNvPr id="113" name="Image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14" name="Groupe 113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115" name="Image 1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116" name="ZoneTexte 115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Nathalie RIVOLLET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42" name="Groupe 141"/>
          <p:cNvGrpSpPr/>
          <p:nvPr/>
        </p:nvGrpSpPr>
        <p:grpSpPr>
          <a:xfrm>
            <a:off x="7572125" y="1203133"/>
            <a:ext cx="1985577" cy="1628742"/>
            <a:chOff x="4194051" y="1135189"/>
            <a:chExt cx="1985577" cy="1628742"/>
          </a:xfrm>
        </p:grpSpPr>
        <p:pic>
          <p:nvPicPr>
            <p:cNvPr id="143" name="Image 1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44" name="Groupe 143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145" name="Image 1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146" name="ZoneTexte 145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Nathalie MALIN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47" name="Groupe 146"/>
          <p:cNvGrpSpPr/>
          <p:nvPr/>
        </p:nvGrpSpPr>
        <p:grpSpPr>
          <a:xfrm>
            <a:off x="5553433" y="1203133"/>
            <a:ext cx="1985577" cy="1628742"/>
            <a:chOff x="4194051" y="1135189"/>
            <a:chExt cx="1985577" cy="1628742"/>
          </a:xfrm>
        </p:grpSpPr>
        <p:pic>
          <p:nvPicPr>
            <p:cNvPr id="148" name="Image 1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49" name="Groupe 148"/>
            <p:cNvGrpSpPr/>
            <p:nvPr/>
          </p:nvGrpSpPr>
          <p:grpSpPr>
            <a:xfrm>
              <a:off x="4194051" y="2254914"/>
              <a:ext cx="1985577" cy="509017"/>
              <a:chOff x="5182746" y="4673576"/>
              <a:chExt cx="1985577" cy="509017"/>
            </a:xfrm>
          </p:grpSpPr>
          <p:pic>
            <p:nvPicPr>
              <p:cNvPr id="150" name="Image 1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6" y="4673576"/>
                <a:ext cx="1985577" cy="509017"/>
              </a:xfrm>
              <a:prstGeom prst="rect">
                <a:avLst/>
              </a:prstGeom>
            </p:spPr>
          </p:pic>
          <p:sp>
            <p:nvSpPr>
              <p:cNvPr id="151" name="ZoneTexte 150"/>
              <p:cNvSpPr txBox="1"/>
              <p:nvPr/>
            </p:nvSpPr>
            <p:spPr>
              <a:xfrm>
                <a:off x="5330192" y="4782483"/>
                <a:ext cx="169068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Christelle LECLERC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52" name="Groupe 151"/>
          <p:cNvGrpSpPr/>
          <p:nvPr/>
        </p:nvGrpSpPr>
        <p:grpSpPr>
          <a:xfrm>
            <a:off x="3378418" y="1187270"/>
            <a:ext cx="2139332" cy="1782630"/>
            <a:chOff x="4130999" y="1135189"/>
            <a:chExt cx="2139332" cy="1782630"/>
          </a:xfrm>
        </p:grpSpPr>
        <p:pic>
          <p:nvPicPr>
            <p:cNvPr id="153" name="Image 1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54" name="Groupe 153"/>
            <p:cNvGrpSpPr/>
            <p:nvPr/>
          </p:nvGrpSpPr>
          <p:grpSpPr>
            <a:xfrm>
              <a:off x="4130999" y="2254913"/>
              <a:ext cx="2139332" cy="662906"/>
              <a:chOff x="5119694" y="4673575"/>
              <a:chExt cx="2139332" cy="662906"/>
            </a:xfrm>
          </p:grpSpPr>
          <p:pic>
            <p:nvPicPr>
              <p:cNvPr id="155" name="Image 1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9694" y="4673575"/>
                <a:ext cx="2139332" cy="662905"/>
              </a:xfrm>
              <a:prstGeom prst="rect">
                <a:avLst/>
              </a:prstGeom>
            </p:spPr>
          </p:pic>
          <p:sp>
            <p:nvSpPr>
              <p:cNvPr id="156" name="ZoneTexte 155"/>
              <p:cNvSpPr txBox="1"/>
              <p:nvPr/>
            </p:nvSpPr>
            <p:spPr>
              <a:xfrm>
                <a:off x="5330192" y="4782483"/>
                <a:ext cx="1690684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Sylvain GRIMONET SAINT ALBAN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  <p:grpSp>
        <p:nvGrpSpPr>
          <p:cNvPr id="157" name="Groupe 156"/>
          <p:cNvGrpSpPr/>
          <p:nvPr/>
        </p:nvGrpSpPr>
        <p:grpSpPr>
          <a:xfrm>
            <a:off x="1073329" y="1242389"/>
            <a:ext cx="2533902" cy="1628742"/>
            <a:chOff x="3963365" y="1135189"/>
            <a:chExt cx="2533902" cy="1628742"/>
          </a:xfrm>
        </p:grpSpPr>
        <p:pic>
          <p:nvPicPr>
            <p:cNvPr id="158" name="Image 1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373" y="1135189"/>
              <a:ext cx="1316739" cy="1316739"/>
            </a:xfrm>
            <a:prstGeom prst="rect">
              <a:avLst/>
            </a:prstGeom>
          </p:spPr>
        </p:pic>
        <p:grpSp>
          <p:nvGrpSpPr>
            <p:cNvPr id="159" name="Groupe 158"/>
            <p:cNvGrpSpPr/>
            <p:nvPr/>
          </p:nvGrpSpPr>
          <p:grpSpPr>
            <a:xfrm>
              <a:off x="3963365" y="2254914"/>
              <a:ext cx="2533902" cy="509017"/>
              <a:chOff x="4952060" y="4673576"/>
              <a:chExt cx="2533902" cy="509017"/>
            </a:xfrm>
          </p:grpSpPr>
          <p:pic>
            <p:nvPicPr>
              <p:cNvPr id="160" name="Image 1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2060" y="4673576"/>
                <a:ext cx="2533902" cy="509017"/>
              </a:xfrm>
              <a:prstGeom prst="rect">
                <a:avLst/>
              </a:prstGeom>
            </p:spPr>
          </p:pic>
          <p:sp>
            <p:nvSpPr>
              <p:cNvPr id="161" name="ZoneTexte 160"/>
              <p:cNvSpPr txBox="1"/>
              <p:nvPr/>
            </p:nvSpPr>
            <p:spPr>
              <a:xfrm>
                <a:off x="5150936" y="4780360"/>
                <a:ext cx="215995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2">
                        <a:lumMod val="75000"/>
                      </a:schemeClr>
                    </a:solidFill>
                    <a:latin typeface="Poppins Medium" panose="00000600000000000000"/>
                    <a:cs typeface="Poppins SemiBold" panose="00000700000000000000" pitchFamily="2" charset="0"/>
                  </a:rPr>
                  <a:t>Marie-Hélène GENTILHOMME</a:t>
                </a:r>
                <a:endParaRPr lang="fr-FR" sz="1000" b="1" dirty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  <a:p>
                <a:pPr algn="ctr"/>
                <a:endParaRPr lang="fr-FR" sz="1000" b="1" dirty="0" smtClean="0">
                  <a:solidFill>
                    <a:schemeClr val="bg2">
                      <a:lumMod val="75000"/>
                    </a:schemeClr>
                  </a:solidFill>
                  <a:latin typeface="Poppins Medium" panose="00000600000000000000"/>
                  <a:cs typeface="Poppins SemiBold" panose="000007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3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121</Words>
  <Application>Microsoft Office PowerPoint</Application>
  <PresentationFormat>Grand écran</PresentationFormat>
  <Paragraphs>81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Degular Display Black</vt:lpstr>
      <vt:lpstr>Police système Courant</vt:lpstr>
      <vt:lpstr>Poppins Medium</vt:lpstr>
      <vt:lpstr>Poppins SemiBold</vt:lpstr>
      <vt:lpstr>Wingdings</vt:lpstr>
      <vt:lpstr>Conception personnalisée</vt:lpstr>
      <vt:lpstr>1_Conception personnalisée</vt:lpstr>
      <vt:lpstr>ORGANIGRAME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BESSIERE</dc:creator>
  <cp:lastModifiedBy>FOUGERON Emmanuelle</cp:lastModifiedBy>
  <cp:revision>41</cp:revision>
  <dcterms:created xsi:type="dcterms:W3CDTF">2023-10-24T14:13:30Z</dcterms:created>
  <dcterms:modified xsi:type="dcterms:W3CDTF">2024-09-18T13:37:54Z</dcterms:modified>
</cp:coreProperties>
</file>