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75" d="100"/>
          <a:sy n="75" d="100"/>
        </p:scale>
        <p:origin x="1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141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70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812103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5175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25750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0238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7945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609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435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311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10/4/2023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982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834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468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593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10/4/2023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766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364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434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07067" y="616291"/>
            <a:ext cx="7766936" cy="1177008"/>
          </a:xfrm>
        </p:spPr>
        <p:txBody>
          <a:bodyPr/>
          <a:lstStyle/>
          <a:p>
            <a:pPr algn="ctr"/>
            <a:r>
              <a:rPr lang="fr-FR" sz="2000" u="sng" dirty="0" smtClean="0">
                <a:solidFill>
                  <a:schemeClr val="accent2">
                    <a:lumMod val="50000"/>
                  </a:schemeClr>
                </a:solidFill>
              </a:rPr>
              <a:t>Semaine d’Informations en Santé Mentale 2023 : </a:t>
            </a:r>
            <a:r>
              <a:rPr lang="fr-FR" sz="2000" u="sng" dirty="0" smtClean="0"/>
              <a:t/>
            </a:r>
            <a:br>
              <a:rPr lang="fr-FR" sz="2000" u="sng" dirty="0" smtClean="0"/>
            </a:b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800" dirty="0" smtClean="0"/>
              <a:t>« </a:t>
            </a:r>
            <a:r>
              <a:rPr lang="fr-FR" sz="3600" dirty="0" smtClean="0"/>
              <a:t>Comment bien faire son passage à la retraite? » </a:t>
            </a:r>
            <a:r>
              <a:rPr lang="fr-FR" sz="1800" dirty="0" smtClean="0"/>
              <a:t>par le docteur Vannier</a:t>
            </a:r>
            <a:endParaRPr lang="fr-FR" sz="1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42203" y="4379456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fr-FR" sz="2400" b="1" dirty="0" smtClean="0">
                <a:solidFill>
                  <a:schemeClr val="accent1">
                    <a:lumMod val="50000"/>
                  </a:schemeClr>
                </a:solidFill>
              </a:rPr>
              <a:t>JEUDI 19 OCTOBRE 2023 de 19h à 20h30</a:t>
            </a:r>
          </a:p>
          <a:p>
            <a:pPr algn="ctr"/>
            <a:r>
              <a:rPr lang="fr-FR" sz="2400" dirty="0" smtClean="0">
                <a:solidFill>
                  <a:schemeClr val="accent1">
                    <a:lumMod val="50000"/>
                  </a:schemeClr>
                </a:solidFill>
              </a:rPr>
              <a:t>Mairie du 6</a:t>
            </a:r>
            <a:r>
              <a:rPr lang="fr-FR" sz="2400" baseline="30000" dirty="0" smtClean="0">
                <a:solidFill>
                  <a:schemeClr val="accent1">
                    <a:lumMod val="50000"/>
                  </a:schemeClr>
                </a:solidFill>
              </a:rPr>
              <a:t>ème</a:t>
            </a:r>
            <a:r>
              <a:rPr lang="fr-FR" sz="2400" dirty="0" smtClean="0">
                <a:solidFill>
                  <a:schemeClr val="accent1">
                    <a:lumMod val="50000"/>
                  </a:schemeClr>
                </a:solidFill>
              </a:rPr>
              <a:t> arrondissement de Lyon</a:t>
            </a:r>
            <a:endParaRPr lang="fr-FR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6" name="Picture 2" descr="Épinglé par Sylvie Thébaudin sur Chaussure | Humour retraite, Humour  retraite homme, Carte retrai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7414" y="1863106"/>
            <a:ext cx="2516514" cy="2247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0976" y="5837052"/>
            <a:ext cx="2085975" cy="790575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175491" y="6047674"/>
            <a:ext cx="1487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Organisé par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5390535" y="6047674"/>
            <a:ext cx="1309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Animé par 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0337" y="5398176"/>
            <a:ext cx="2561064" cy="1208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71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34697</TotalTime>
  <Words>25</Words>
  <Application>Microsoft Office PowerPoint</Application>
  <PresentationFormat>Grand écran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Facette</vt:lpstr>
      <vt:lpstr>Semaine d’Informations en Santé Mentale 2023 :   « Comment bien faire son passage à la retraite? » par le docteur Vannier</vt:lpstr>
    </vt:vector>
  </TitlesOfParts>
  <Company>Ville de Lyon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Semaine d’Informations en Santé Mentale 2023 :   Comment bien faire son passage à la retraite?</dc:title>
  <dc:creator>BERTHILLOT Virginie</dc:creator>
  <cp:lastModifiedBy>BERTHILLOT Virginie</cp:lastModifiedBy>
  <cp:revision>7</cp:revision>
  <dcterms:created xsi:type="dcterms:W3CDTF">2023-08-28T13:30:52Z</dcterms:created>
  <dcterms:modified xsi:type="dcterms:W3CDTF">2023-10-04T12:19:58Z</dcterms:modified>
</cp:coreProperties>
</file>